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6" r:id="rId2"/>
    <p:sldId id="266" r:id="rId3"/>
    <p:sldId id="277" r:id="rId4"/>
    <p:sldId id="263" r:id="rId5"/>
    <p:sldId id="265" r:id="rId6"/>
    <p:sldId id="267" r:id="rId7"/>
    <p:sldId id="281" r:id="rId8"/>
    <p:sldId id="282" r:id="rId9"/>
    <p:sldId id="269" r:id="rId10"/>
    <p:sldId id="270" r:id="rId11"/>
    <p:sldId id="285" r:id="rId12"/>
    <p:sldId id="286" r:id="rId13"/>
    <p:sldId id="287" r:id="rId14"/>
    <p:sldId id="283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4F4F4F"/>
    <a:srgbClr val="777777"/>
    <a:srgbClr val="996633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38514-C4B1-4A28-9763-EC788A49DB4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BD6E8-2BA3-4802-A6D5-862834168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info.ru/brumfield/images/vol-25-53_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nasledie.by.ru/index33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libserv.tspu.edu.ru/files/vistavka/_53.gif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novostivl.ru/files/files/52/1025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tina.org/Images7/Za_pobedu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uprava.mv.ru/news/2010/img/20_65_let/2%20(3).jpg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-714412" y="3446877"/>
            <a:ext cx="5134113" cy="4101728"/>
          </a:xfrm>
          <a:custGeom>
            <a:avLst/>
            <a:gdLst>
              <a:gd name="connsiteX0" fmla="*/ 0 w 3214678"/>
              <a:gd name="connsiteY0" fmla="*/ 1571636 h 3143272"/>
              <a:gd name="connsiteX1" fmla="*/ 483616 w 3214678"/>
              <a:gd name="connsiteY1" fmla="*/ 447912 h 3143272"/>
              <a:gd name="connsiteX2" fmla="*/ 1607342 w 3214678"/>
              <a:gd name="connsiteY2" fmla="*/ 2 h 3143272"/>
              <a:gd name="connsiteX3" fmla="*/ 2731067 w 3214678"/>
              <a:gd name="connsiteY3" fmla="*/ 447915 h 3143272"/>
              <a:gd name="connsiteX4" fmla="*/ 3214680 w 3214678"/>
              <a:gd name="connsiteY4" fmla="*/ 1571641 h 3143272"/>
              <a:gd name="connsiteX5" fmla="*/ 2731065 w 3214678"/>
              <a:gd name="connsiteY5" fmla="*/ 2695366 h 3143272"/>
              <a:gd name="connsiteX6" fmla="*/ 1607340 w 3214678"/>
              <a:gd name="connsiteY6" fmla="*/ 3143277 h 3143272"/>
              <a:gd name="connsiteX7" fmla="*/ 483615 w 3214678"/>
              <a:gd name="connsiteY7" fmla="*/ 2695365 h 3143272"/>
              <a:gd name="connsiteX8" fmla="*/ 2 w 3214678"/>
              <a:gd name="connsiteY8" fmla="*/ 1571639 h 3143272"/>
              <a:gd name="connsiteX9" fmla="*/ 0 w 3214678"/>
              <a:gd name="connsiteY9" fmla="*/ 1571636 h 3143272"/>
              <a:gd name="connsiteX0" fmla="*/ 0 w 3214680"/>
              <a:gd name="connsiteY0" fmla="*/ 1410860 h 2982501"/>
              <a:gd name="connsiteX1" fmla="*/ 483616 w 3214680"/>
              <a:gd name="connsiteY1" fmla="*/ 287136 h 2982501"/>
              <a:gd name="connsiteX2" fmla="*/ 1607342 w 3214680"/>
              <a:gd name="connsiteY2" fmla="*/ 625020 h 2982501"/>
              <a:gd name="connsiteX3" fmla="*/ 2731067 w 3214680"/>
              <a:gd name="connsiteY3" fmla="*/ 287139 h 2982501"/>
              <a:gd name="connsiteX4" fmla="*/ 3214680 w 3214680"/>
              <a:gd name="connsiteY4" fmla="*/ 1410865 h 2982501"/>
              <a:gd name="connsiteX5" fmla="*/ 2731065 w 3214680"/>
              <a:gd name="connsiteY5" fmla="*/ 2534590 h 2982501"/>
              <a:gd name="connsiteX6" fmla="*/ 1607340 w 3214680"/>
              <a:gd name="connsiteY6" fmla="*/ 2982501 h 2982501"/>
              <a:gd name="connsiteX7" fmla="*/ 483615 w 3214680"/>
              <a:gd name="connsiteY7" fmla="*/ 2534589 h 2982501"/>
              <a:gd name="connsiteX8" fmla="*/ 2 w 3214680"/>
              <a:gd name="connsiteY8" fmla="*/ 1410863 h 2982501"/>
              <a:gd name="connsiteX9" fmla="*/ 0 w 3214680"/>
              <a:gd name="connsiteY9" fmla="*/ 1410860 h 2982501"/>
              <a:gd name="connsiteX0" fmla="*/ 0 w 4286218"/>
              <a:gd name="connsiteY0" fmla="*/ 1410860 h 2982501"/>
              <a:gd name="connsiteX1" fmla="*/ 483616 w 4286218"/>
              <a:gd name="connsiteY1" fmla="*/ 287136 h 2982501"/>
              <a:gd name="connsiteX2" fmla="*/ 1607342 w 4286218"/>
              <a:gd name="connsiteY2" fmla="*/ 625020 h 2982501"/>
              <a:gd name="connsiteX3" fmla="*/ 2731067 w 4286218"/>
              <a:gd name="connsiteY3" fmla="*/ 287139 h 2982501"/>
              <a:gd name="connsiteX4" fmla="*/ 4286218 w 4286218"/>
              <a:gd name="connsiteY4" fmla="*/ 1196527 h 2982501"/>
              <a:gd name="connsiteX5" fmla="*/ 2731065 w 4286218"/>
              <a:gd name="connsiteY5" fmla="*/ 2534590 h 2982501"/>
              <a:gd name="connsiteX6" fmla="*/ 1607340 w 4286218"/>
              <a:gd name="connsiteY6" fmla="*/ 2982501 h 2982501"/>
              <a:gd name="connsiteX7" fmla="*/ 483615 w 4286218"/>
              <a:gd name="connsiteY7" fmla="*/ 2534589 h 2982501"/>
              <a:gd name="connsiteX8" fmla="*/ 2 w 4286218"/>
              <a:gd name="connsiteY8" fmla="*/ 1410863 h 2982501"/>
              <a:gd name="connsiteX9" fmla="*/ 0 w 4286218"/>
              <a:gd name="connsiteY9" fmla="*/ 1410860 h 2982501"/>
              <a:gd name="connsiteX0" fmla="*/ 0 w 4321943"/>
              <a:gd name="connsiteY0" fmla="*/ 1410860 h 3089662"/>
              <a:gd name="connsiteX1" fmla="*/ 483616 w 4321943"/>
              <a:gd name="connsiteY1" fmla="*/ 287136 h 3089662"/>
              <a:gd name="connsiteX2" fmla="*/ 1607342 w 4321943"/>
              <a:gd name="connsiteY2" fmla="*/ 625020 h 3089662"/>
              <a:gd name="connsiteX3" fmla="*/ 2731067 w 4321943"/>
              <a:gd name="connsiteY3" fmla="*/ 287139 h 3089662"/>
              <a:gd name="connsiteX4" fmla="*/ 4286218 w 4321943"/>
              <a:gd name="connsiteY4" fmla="*/ 1196527 h 3089662"/>
              <a:gd name="connsiteX5" fmla="*/ 2516719 w 4321943"/>
              <a:gd name="connsiteY5" fmla="*/ 1891624 h 3089662"/>
              <a:gd name="connsiteX6" fmla="*/ 1607340 w 4321943"/>
              <a:gd name="connsiteY6" fmla="*/ 2982501 h 3089662"/>
              <a:gd name="connsiteX7" fmla="*/ 483615 w 4321943"/>
              <a:gd name="connsiteY7" fmla="*/ 2534589 h 3089662"/>
              <a:gd name="connsiteX8" fmla="*/ 2 w 4321943"/>
              <a:gd name="connsiteY8" fmla="*/ 1410863 h 3089662"/>
              <a:gd name="connsiteX9" fmla="*/ 0 w 4321943"/>
              <a:gd name="connsiteY9" fmla="*/ 1410860 h 3089662"/>
              <a:gd name="connsiteX0" fmla="*/ 0 w 4476720"/>
              <a:gd name="connsiteY0" fmla="*/ 2339576 h 4018378"/>
              <a:gd name="connsiteX1" fmla="*/ 483616 w 4476720"/>
              <a:gd name="connsiteY1" fmla="*/ 1215852 h 4018378"/>
              <a:gd name="connsiteX2" fmla="*/ 1607342 w 4476720"/>
              <a:gd name="connsiteY2" fmla="*/ 1553736 h 4018378"/>
              <a:gd name="connsiteX3" fmla="*/ 3659729 w 4476720"/>
              <a:gd name="connsiteY3" fmla="*/ 287137 h 4018378"/>
              <a:gd name="connsiteX4" fmla="*/ 4286218 w 4476720"/>
              <a:gd name="connsiteY4" fmla="*/ 2125243 h 4018378"/>
              <a:gd name="connsiteX5" fmla="*/ 2516719 w 4476720"/>
              <a:gd name="connsiteY5" fmla="*/ 2820340 h 4018378"/>
              <a:gd name="connsiteX6" fmla="*/ 1607340 w 4476720"/>
              <a:gd name="connsiteY6" fmla="*/ 3911217 h 4018378"/>
              <a:gd name="connsiteX7" fmla="*/ 483615 w 4476720"/>
              <a:gd name="connsiteY7" fmla="*/ 3463305 h 4018378"/>
              <a:gd name="connsiteX8" fmla="*/ 2 w 4476720"/>
              <a:gd name="connsiteY8" fmla="*/ 2339579 h 4018378"/>
              <a:gd name="connsiteX9" fmla="*/ 0 w 4476720"/>
              <a:gd name="connsiteY9" fmla="*/ 2339576 h 4018378"/>
              <a:gd name="connsiteX0" fmla="*/ 0 w 5262506"/>
              <a:gd name="connsiteY0" fmla="*/ 2339576 h 4018378"/>
              <a:gd name="connsiteX1" fmla="*/ 483616 w 5262506"/>
              <a:gd name="connsiteY1" fmla="*/ 1215852 h 4018378"/>
              <a:gd name="connsiteX2" fmla="*/ 1607342 w 5262506"/>
              <a:gd name="connsiteY2" fmla="*/ 1553736 h 4018378"/>
              <a:gd name="connsiteX3" fmla="*/ 3659729 w 5262506"/>
              <a:gd name="connsiteY3" fmla="*/ 287137 h 4018378"/>
              <a:gd name="connsiteX4" fmla="*/ 5072004 w 5262506"/>
              <a:gd name="connsiteY4" fmla="*/ 2125243 h 4018378"/>
              <a:gd name="connsiteX5" fmla="*/ 2516719 w 5262506"/>
              <a:gd name="connsiteY5" fmla="*/ 2820340 h 4018378"/>
              <a:gd name="connsiteX6" fmla="*/ 1607340 w 5262506"/>
              <a:gd name="connsiteY6" fmla="*/ 3911217 h 4018378"/>
              <a:gd name="connsiteX7" fmla="*/ 483615 w 5262506"/>
              <a:gd name="connsiteY7" fmla="*/ 3463305 h 4018378"/>
              <a:gd name="connsiteX8" fmla="*/ 2 w 5262506"/>
              <a:gd name="connsiteY8" fmla="*/ 2339579 h 4018378"/>
              <a:gd name="connsiteX9" fmla="*/ 0 w 5262506"/>
              <a:gd name="connsiteY9" fmla="*/ 2339576 h 4018378"/>
              <a:gd name="connsiteX0" fmla="*/ 0 w 5304693"/>
              <a:gd name="connsiteY0" fmla="*/ 2092709 h 3771511"/>
              <a:gd name="connsiteX1" fmla="*/ 483616 w 5304693"/>
              <a:gd name="connsiteY1" fmla="*/ 968985 h 3771511"/>
              <a:gd name="connsiteX2" fmla="*/ 1607342 w 5304693"/>
              <a:gd name="connsiteY2" fmla="*/ 1306869 h 3771511"/>
              <a:gd name="connsiteX3" fmla="*/ 3659729 w 5304693"/>
              <a:gd name="connsiteY3" fmla="*/ 40270 h 3771511"/>
              <a:gd name="connsiteX4" fmla="*/ 3912856 w 5304693"/>
              <a:gd name="connsiteY4" fmla="*/ 1065248 h 3771511"/>
              <a:gd name="connsiteX5" fmla="*/ 5072004 w 5304693"/>
              <a:gd name="connsiteY5" fmla="*/ 1878376 h 3771511"/>
              <a:gd name="connsiteX6" fmla="*/ 2516719 w 5304693"/>
              <a:gd name="connsiteY6" fmla="*/ 2573473 h 3771511"/>
              <a:gd name="connsiteX7" fmla="*/ 1607340 w 5304693"/>
              <a:gd name="connsiteY7" fmla="*/ 3664350 h 3771511"/>
              <a:gd name="connsiteX8" fmla="*/ 483615 w 5304693"/>
              <a:gd name="connsiteY8" fmla="*/ 3216438 h 3771511"/>
              <a:gd name="connsiteX9" fmla="*/ 2 w 5304693"/>
              <a:gd name="connsiteY9" fmla="*/ 2092712 h 3771511"/>
              <a:gd name="connsiteX10" fmla="*/ 0 w 5304693"/>
              <a:gd name="connsiteY10" fmla="*/ 2092709 h 3771511"/>
              <a:gd name="connsiteX0" fmla="*/ 0 w 5304693"/>
              <a:gd name="connsiteY0" fmla="*/ 2482454 h 4161256"/>
              <a:gd name="connsiteX1" fmla="*/ 912212 w 5304693"/>
              <a:gd name="connsiteY1" fmla="*/ 287136 h 4161256"/>
              <a:gd name="connsiteX2" fmla="*/ 1607342 w 5304693"/>
              <a:gd name="connsiteY2" fmla="*/ 1696614 h 4161256"/>
              <a:gd name="connsiteX3" fmla="*/ 3659729 w 5304693"/>
              <a:gd name="connsiteY3" fmla="*/ 430015 h 4161256"/>
              <a:gd name="connsiteX4" fmla="*/ 3912856 w 5304693"/>
              <a:gd name="connsiteY4" fmla="*/ 1454993 h 4161256"/>
              <a:gd name="connsiteX5" fmla="*/ 5072004 w 5304693"/>
              <a:gd name="connsiteY5" fmla="*/ 2268121 h 4161256"/>
              <a:gd name="connsiteX6" fmla="*/ 2516719 w 5304693"/>
              <a:gd name="connsiteY6" fmla="*/ 2963218 h 4161256"/>
              <a:gd name="connsiteX7" fmla="*/ 1607340 w 5304693"/>
              <a:gd name="connsiteY7" fmla="*/ 4054095 h 4161256"/>
              <a:gd name="connsiteX8" fmla="*/ 483615 w 5304693"/>
              <a:gd name="connsiteY8" fmla="*/ 3606183 h 4161256"/>
              <a:gd name="connsiteX9" fmla="*/ 2 w 5304693"/>
              <a:gd name="connsiteY9" fmla="*/ 2482457 h 4161256"/>
              <a:gd name="connsiteX10" fmla="*/ 0 w 5304693"/>
              <a:gd name="connsiteY10" fmla="*/ 2482454 h 4161256"/>
              <a:gd name="connsiteX0" fmla="*/ 0 w 5126104"/>
              <a:gd name="connsiteY0" fmla="*/ 2482454 h 4101728"/>
              <a:gd name="connsiteX1" fmla="*/ 912212 w 5126104"/>
              <a:gd name="connsiteY1" fmla="*/ 287136 h 4101728"/>
              <a:gd name="connsiteX2" fmla="*/ 1607342 w 5126104"/>
              <a:gd name="connsiteY2" fmla="*/ 1696614 h 4101728"/>
              <a:gd name="connsiteX3" fmla="*/ 3659729 w 5126104"/>
              <a:gd name="connsiteY3" fmla="*/ 430015 h 4101728"/>
              <a:gd name="connsiteX4" fmla="*/ 3912856 w 5126104"/>
              <a:gd name="connsiteY4" fmla="*/ 1454993 h 4101728"/>
              <a:gd name="connsiteX5" fmla="*/ 5072004 w 5126104"/>
              <a:gd name="connsiteY5" fmla="*/ 2268121 h 4101728"/>
              <a:gd name="connsiteX6" fmla="*/ 3588257 w 5126104"/>
              <a:gd name="connsiteY6" fmla="*/ 3320384 h 4101728"/>
              <a:gd name="connsiteX7" fmla="*/ 1607340 w 5126104"/>
              <a:gd name="connsiteY7" fmla="*/ 4054095 h 4101728"/>
              <a:gd name="connsiteX8" fmla="*/ 483615 w 5126104"/>
              <a:gd name="connsiteY8" fmla="*/ 3606183 h 4101728"/>
              <a:gd name="connsiteX9" fmla="*/ 2 w 5126104"/>
              <a:gd name="connsiteY9" fmla="*/ 2482457 h 4101728"/>
              <a:gd name="connsiteX10" fmla="*/ 0 w 5126104"/>
              <a:gd name="connsiteY10" fmla="*/ 2482454 h 4101728"/>
              <a:gd name="connsiteX0" fmla="*/ 1285851 w 5126103"/>
              <a:gd name="connsiteY0" fmla="*/ 2768182 h 4101728"/>
              <a:gd name="connsiteX1" fmla="*/ 912211 w 5126103"/>
              <a:gd name="connsiteY1" fmla="*/ 287136 h 4101728"/>
              <a:gd name="connsiteX2" fmla="*/ 1607341 w 5126103"/>
              <a:gd name="connsiteY2" fmla="*/ 1696614 h 4101728"/>
              <a:gd name="connsiteX3" fmla="*/ 3659728 w 5126103"/>
              <a:gd name="connsiteY3" fmla="*/ 430015 h 4101728"/>
              <a:gd name="connsiteX4" fmla="*/ 3912855 w 5126103"/>
              <a:gd name="connsiteY4" fmla="*/ 1454993 h 4101728"/>
              <a:gd name="connsiteX5" fmla="*/ 5072003 w 5126103"/>
              <a:gd name="connsiteY5" fmla="*/ 2268121 h 4101728"/>
              <a:gd name="connsiteX6" fmla="*/ 3588256 w 5126103"/>
              <a:gd name="connsiteY6" fmla="*/ 3320384 h 4101728"/>
              <a:gd name="connsiteX7" fmla="*/ 1607339 w 5126103"/>
              <a:gd name="connsiteY7" fmla="*/ 4054095 h 4101728"/>
              <a:gd name="connsiteX8" fmla="*/ 483614 w 5126103"/>
              <a:gd name="connsiteY8" fmla="*/ 3606183 h 4101728"/>
              <a:gd name="connsiteX9" fmla="*/ 1 w 5126103"/>
              <a:gd name="connsiteY9" fmla="*/ 2482457 h 4101728"/>
              <a:gd name="connsiteX10" fmla="*/ 1285851 w 5126103"/>
              <a:gd name="connsiteY10" fmla="*/ 2768182 h 4101728"/>
              <a:gd name="connsiteX0" fmla="*/ 1285851 w 5126103"/>
              <a:gd name="connsiteY0" fmla="*/ 2768182 h 4101728"/>
              <a:gd name="connsiteX1" fmla="*/ 912211 w 5126103"/>
              <a:gd name="connsiteY1" fmla="*/ 287136 h 4101728"/>
              <a:gd name="connsiteX2" fmla="*/ 1607341 w 5126103"/>
              <a:gd name="connsiteY2" fmla="*/ 1696614 h 4101728"/>
              <a:gd name="connsiteX3" fmla="*/ 3659728 w 5126103"/>
              <a:gd name="connsiteY3" fmla="*/ 430015 h 4101728"/>
              <a:gd name="connsiteX4" fmla="*/ 3912855 w 5126103"/>
              <a:gd name="connsiteY4" fmla="*/ 1454993 h 4101728"/>
              <a:gd name="connsiteX5" fmla="*/ 5072003 w 5126103"/>
              <a:gd name="connsiteY5" fmla="*/ 2268121 h 4101728"/>
              <a:gd name="connsiteX6" fmla="*/ 3588256 w 5126103"/>
              <a:gd name="connsiteY6" fmla="*/ 3320384 h 4101728"/>
              <a:gd name="connsiteX7" fmla="*/ 1607339 w 5126103"/>
              <a:gd name="connsiteY7" fmla="*/ 4054095 h 4101728"/>
              <a:gd name="connsiteX8" fmla="*/ 483614 w 5126103"/>
              <a:gd name="connsiteY8" fmla="*/ 3606183 h 4101728"/>
              <a:gd name="connsiteX9" fmla="*/ 1 w 5126103"/>
              <a:gd name="connsiteY9" fmla="*/ 2482457 h 4101728"/>
              <a:gd name="connsiteX10" fmla="*/ 1285851 w 5126103"/>
              <a:gd name="connsiteY10" fmla="*/ 2768182 h 4101728"/>
              <a:gd name="connsiteX0" fmla="*/ 714315 w 5126103"/>
              <a:gd name="connsiteY0" fmla="*/ 2268092 h 4101728"/>
              <a:gd name="connsiteX1" fmla="*/ 912211 w 5126103"/>
              <a:gd name="connsiteY1" fmla="*/ 287136 h 4101728"/>
              <a:gd name="connsiteX2" fmla="*/ 1607341 w 5126103"/>
              <a:gd name="connsiteY2" fmla="*/ 1696614 h 4101728"/>
              <a:gd name="connsiteX3" fmla="*/ 3659728 w 5126103"/>
              <a:gd name="connsiteY3" fmla="*/ 430015 h 4101728"/>
              <a:gd name="connsiteX4" fmla="*/ 3912855 w 5126103"/>
              <a:gd name="connsiteY4" fmla="*/ 1454993 h 4101728"/>
              <a:gd name="connsiteX5" fmla="*/ 5072003 w 5126103"/>
              <a:gd name="connsiteY5" fmla="*/ 2268121 h 4101728"/>
              <a:gd name="connsiteX6" fmla="*/ 3588256 w 5126103"/>
              <a:gd name="connsiteY6" fmla="*/ 3320384 h 4101728"/>
              <a:gd name="connsiteX7" fmla="*/ 1607339 w 5126103"/>
              <a:gd name="connsiteY7" fmla="*/ 4054095 h 4101728"/>
              <a:gd name="connsiteX8" fmla="*/ 483614 w 5126103"/>
              <a:gd name="connsiteY8" fmla="*/ 3606183 h 4101728"/>
              <a:gd name="connsiteX9" fmla="*/ 1 w 5126103"/>
              <a:gd name="connsiteY9" fmla="*/ 2482457 h 4101728"/>
              <a:gd name="connsiteX10" fmla="*/ 714315 w 5126103"/>
              <a:gd name="connsiteY10" fmla="*/ 2268092 h 4101728"/>
              <a:gd name="connsiteX0" fmla="*/ 499969 w 5126103"/>
              <a:gd name="connsiteY0" fmla="*/ 2268092 h 4101728"/>
              <a:gd name="connsiteX1" fmla="*/ 912211 w 5126103"/>
              <a:gd name="connsiteY1" fmla="*/ 287136 h 4101728"/>
              <a:gd name="connsiteX2" fmla="*/ 1607341 w 5126103"/>
              <a:gd name="connsiteY2" fmla="*/ 1696614 h 4101728"/>
              <a:gd name="connsiteX3" fmla="*/ 3659728 w 5126103"/>
              <a:gd name="connsiteY3" fmla="*/ 430015 h 4101728"/>
              <a:gd name="connsiteX4" fmla="*/ 3912855 w 5126103"/>
              <a:gd name="connsiteY4" fmla="*/ 1454993 h 4101728"/>
              <a:gd name="connsiteX5" fmla="*/ 5072003 w 5126103"/>
              <a:gd name="connsiteY5" fmla="*/ 2268121 h 4101728"/>
              <a:gd name="connsiteX6" fmla="*/ 3588256 w 5126103"/>
              <a:gd name="connsiteY6" fmla="*/ 3320384 h 4101728"/>
              <a:gd name="connsiteX7" fmla="*/ 1607339 w 5126103"/>
              <a:gd name="connsiteY7" fmla="*/ 4054095 h 4101728"/>
              <a:gd name="connsiteX8" fmla="*/ 483614 w 5126103"/>
              <a:gd name="connsiteY8" fmla="*/ 3606183 h 4101728"/>
              <a:gd name="connsiteX9" fmla="*/ 1 w 5126103"/>
              <a:gd name="connsiteY9" fmla="*/ 2482457 h 4101728"/>
              <a:gd name="connsiteX10" fmla="*/ 499969 w 5126103"/>
              <a:gd name="connsiteY10" fmla="*/ 2268092 h 4101728"/>
              <a:gd name="connsiteX0" fmla="*/ 507979 w 5134113"/>
              <a:gd name="connsiteY0" fmla="*/ 2268092 h 4101728"/>
              <a:gd name="connsiteX1" fmla="*/ 920221 w 5134113"/>
              <a:gd name="connsiteY1" fmla="*/ 287136 h 4101728"/>
              <a:gd name="connsiteX2" fmla="*/ 1615351 w 5134113"/>
              <a:gd name="connsiteY2" fmla="*/ 1696614 h 4101728"/>
              <a:gd name="connsiteX3" fmla="*/ 3667738 w 5134113"/>
              <a:gd name="connsiteY3" fmla="*/ 430015 h 4101728"/>
              <a:gd name="connsiteX4" fmla="*/ 3920865 w 5134113"/>
              <a:gd name="connsiteY4" fmla="*/ 1454993 h 4101728"/>
              <a:gd name="connsiteX5" fmla="*/ 5080013 w 5134113"/>
              <a:gd name="connsiteY5" fmla="*/ 2268121 h 4101728"/>
              <a:gd name="connsiteX6" fmla="*/ 3596266 w 5134113"/>
              <a:gd name="connsiteY6" fmla="*/ 3320384 h 4101728"/>
              <a:gd name="connsiteX7" fmla="*/ 1615349 w 5134113"/>
              <a:gd name="connsiteY7" fmla="*/ 4054095 h 4101728"/>
              <a:gd name="connsiteX8" fmla="*/ 491624 w 5134113"/>
              <a:gd name="connsiteY8" fmla="*/ 3606183 h 4101728"/>
              <a:gd name="connsiteX9" fmla="*/ 1460013 w 5134113"/>
              <a:gd name="connsiteY9" fmla="*/ 2809526 h 4101728"/>
              <a:gd name="connsiteX10" fmla="*/ 8011 w 5134113"/>
              <a:gd name="connsiteY10" fmla="*/ 2482457 h 4101728"/>
              <a:gd name="connsiteX11" fmla="*/ 507979 w 5134113"/>
              <a:gd name="connsiteY11" fmla="*/ 2268092 h 410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4113" h="4101728">
                <a:moveTo>
                  <a:pt x="507979" y="2268092"/>
                </a:moveTo>
                <a:cubicBezTo>
                  <a:pt x="507980" y="1845148"/>
                  <a:pt x="610945" y="582824"/>
                  <a:pt x="920221" y="287136"/>
                </a:cubicBezTo>
                <a:cubicBezTo>
                  <a:pt x="1220552" y="0"/>
                  <a:pt x="1157432" y="1672801"/>
                  <a:pt x="1615351" y="1696614"/>
                </a:cubicBezTo>
                <a:cubicBezTo>
                  <a:pt x="2073270" y="1720427"/>
                  <a:pt x="3283486" y="470285"/>
                  <a:pt x="3667738" y="430015"/>
                </a:cubicBezTo>
                <a:cubicBezTo>
                  <a:pt x="4051990" y="389745"/>
                  <a:pt x="3685486" y="1148642"/>
                  <a:pt x="3920865" y="1454993"/>
                </a:cubicBezTo>
                <a:cubicBezTo>
                  <a:pt x="4156244" y="1761344"/>
                  <a:pt x="5134113" y="1957223"/>
                  <a:pt x="5080013" y="2268121"/>
                </a:cubicBezTo>
                <a:cubicBezTo>
                  <a:pt x="5025913" y="2579019"/>
                  <a:pt x="3905542" y="3024695"/>
                  <a:pt x="3596266" y="3320384"/>
                </a:cubicBezTo>
                <a:cubicBezTo>
                  <a:pt x="3295935" y="3607521"/>
                  <a:pt x="2132789" y="4006462"/>
                  <a:pt x="1615349" y="4054095"/>
                </a:cubicBezTo>
                <a:cubicBezTo>
                  <a:pt x="1097909" y="4101728"/>
                  <a:pt x="517513" y="3813611"/>
                  <a:pt x="491624" y="3606183"/>
                </a:cubicBezTo>
                <a:cubicBezTo>
                  <a:pt x="465735" y="3398755"/>
                  <a:pt x="1540615" y="2996814"/>
                  <a:pt x="1460013" y="2809526"/>
                </a:cubicBezTo>
                <a:cubicBezTo>
                  <a:pt x="1379411" y="2622238"/>
                  <a:pt x="0" y="2703670"/>
                  <a:pt x="8011" y="2482457"/>
                </a:cubicBezTo>
                <a:cubicBezTo>
                  <a:pt x="8010" y="2482456"/>
                  <a:pt x="25644" y="2224998"/>
                  <a:pt x="507979" y="2268092"/>
                </a:cubicBezTo>
                <a:close/>
              </a:path>
            </a:pathLst>
          </a:cu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2" name="Picture 4" descr="http://lib.sibadi.org/wp-content/uploads/2019/04/2-maja.-astafev-1.jpg"/>
          <p:cNvPicPr>
            <a:picLocks noChangeAspect="1" noChangeArrowheads="1"/>
          </p:cNvPicPr>
          <p:nvPr/>
        </p:nvPicPr>
        <p:blipFill>
          <a:blip r:embed="rId2"/>
          <a:srcRect r="4615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-357222" y="485776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Garamond" pitchFamily="18" charset="0"/>
                <a:cs typeface="Gautami" pitchFamily="34" charset="0"/>
              </a:rPr>
              <a:t>Виктор Петрович Астафьев</a:t>
            </a:r>
            <a:endParaRPr lang="ru-RU" sz="6000" dirty="0">
              <a:solidFill>
                <a:schemeClr val="bg1"/>
              </a:solidFill>
              <a:latin typeface="Garamond" pitchFamily="18" charset="0"/>
              <a:cs typeface="Gautami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28596" y="928670"/>
            <a:ext cx="3786214" cy="3286148"/>
          </a:xfrm>
        </p:spPr>
        <p:txBody>
          <a:bodyPr>
            <a:noAutofit/>
          </a:bodyPr>
          <a:lstStyle/>
          <a:p>
            <a:r>
              <a:rPr lang="ru-RU" sz="4800" i="1" dirty="0">
                <a:solidFill>
                  <a:schemeClr val="bg1">
                    <a:lumMod val="85000"/>
                  </a:schemeClr>
                </a:solidFill>
                <a:latin typeface="Garamond" pitchFamily="18" charset="0"/>
              </a:rPr>
              <a:t>Жизнь — не письмо, в ней постскриптума не бывает.</a:t>
            </a:r>
          </a:p>
        </p:txBody>
      </p:sp>
      <p:sp>
        <p:nvSpPr>
          <p:cNvPr id="3" name="AutoShape 2" descr="https://cdn.culture.ru/images/ebc6628a-482a-5e02-bd2f-a3b1fbde43f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5720" y="357166"/>
            <a:ext cx="41434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 лет Астафьев поступает на Высшие литературные курсы в Москве ( 1959–1961).  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время его рассказы начали печататься не только в издательствах Перми и Свердловска, но и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столице.  Рассказы  были о  судьбах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людей, которых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встретил во времена своего сиротского детства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юности.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сканирование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3723457" cy="543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7158" y="3214686"/>
            <a:ext cx="41776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Написанные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произведения приносят  Астафьеву широкую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известность.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литературные заслуги  были отмечены государственными наградами: Государственной премии СССР, присвоением звания  Героя Социалистического Труда.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934670"/>
            <a:ext cx="735808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Писателю  была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присуждена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Международная Пушкинская премия,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премия «За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достоинство таланта» Международного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литературного фонда.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00232" y="428604"/>
            <a:ext cx="67151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Рассказы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Виктора Петровича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Астафьева помогают увидеть и услышать красоту природы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Прочитав их, читатель открывает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себя то, что раньше не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знал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не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замечал.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Виктор Астафьев пишет о том, что отлично знает. Именно поэтому произведения его по-настоящему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правдивы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достоверны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 </a:t>
            </a:r>
          </a:p>
        </p:txBody>
      </p:sp>
      <p:pic>
        <p:nvPicPr>
          <p:cNvPr id="3074" name="Picture 2" descr="http://todnb.ru/content/images/img218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65">
            <a:off x="1907893" y="2293160"/>
            <a:ext cx="2698965" cy="4077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http://webgon.ru/image/1/127/126285_pjstle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8222">
            <a:off x="292536" y="1982260"/>
            <a:ext cx="2102675" cy="30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http://sosnovoborsk.ru.opt-images.1c-bitrix-cdn.ru/upload/medialibrary/bc2/bc2c2e055cd003bf713ecf5dfdeb6b97.jpg?1444371825244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71810"/>
            <a:ext cx="4782583" cy="3582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Garamond" pitchFamily="18" charset="0"/>
              </a:rPr>
              <a:t>Рассказы/</a:t>
            </a:r>
            <a:r>
              <a:rPr lang="ru-RU" sz="5400" b="1" i="1" dirty="0" err="1" smtClean="0">
                <a:solidFill>
                  <a:schemeClr val="bg1"/>
                </a:solidFill>
                <a:latin typeface="Garamond" pitchFamily="18" charset="0"/>
              </a:rPr>
              <a:t>иллюстации</a:t>
            </a:r>
            <a:endParaRPr lang="ru-RU" sz="5400" b="1" i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6" name="Содержимое 15" descr="94c1daca1edb0edd1278c7d72f85cf0f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432" t="-632" r="18432"/>
          <a:stretch>
            <a:fillRect/>
          </a:stretch>
        </p:blipFill>
        <p:spPr>
          <a:xfrm>
            <a:off x="3071802" y="1785926"/>
            <a:ext cx="2689207" cy="4286280"/>
          </a:xfrm>
        </p:spPr>
      </p:pic>
      <p:pic>
        <p:nvPicPr>
          <p:cNvPr id="16386" name="Picture 2" descr="https://illustrators.ru/uploads/illustration/image/360366/360366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2928926" cy="42862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6215082"/>
            <a:ext cx="2017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Улыбка волчицы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4" descr="https://booksrus.pl/upload/iblock/94c/94c1daca1edb0edd1278c7d72f85cf0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booksrus.pl/upload/iblock/94c/94c1daca1edb0edd1278c7d72f85cf0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booksrus.pl/upload/iblock/94c/94c1daca1edb0edd1278c7d72f85cf0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428992" y="6215082"/>
            <a:ext cx="207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Васюткино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озеро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AutoShape 10" descr="https://lidersmol.ru/wp-content/uploads/malchik-ros-s-babushkoj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s://i.pinimg.com/originals/84/14/2e/84142e4cf7212344aacb1041094d0f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291" y="1785926"/>
            <a:ext cx="3214709" cy="428628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786578" y="621508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Царь рыба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64" t="16731" r="20715" b="10663"/>
          <a:stretch>
            <a:fillRect/>
          </a:stretch>
        </p:blipFill>
        <p:spPr bwMode="auto">
          <a:xfrm>
            <a:off x="642910" y="285728"/>
            <a:ext cx="789542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868" y="6286520"/>
            <a:ext cx="2359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Последний поклон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rtlib.ru/objects/gallery_475/artlib_gallery-23773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5303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43042" y="5786454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 1980  года Астафьев  жил  на родине –  в Красноярске.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cultinfo.ru/upload/medialibrary/5d9/26_IMG_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avatars.dzeninfra.ru/get-zen_doc/271828/pub_655b5eb643319a18af8c647b_655b5f49ae02471a47a9969e/scale_1200"/>
          <p:cNvPicPr>
            <a:picLocks noChangeAspect="1" noChangeArrowheads="1"/>
          </p:cNvPicPr>
          <p:nvPr/>
        </p:nvPicPr>
        <p:blipFill>
          <a:blip r:embed="rId2">
            <a:grayscl/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5526405" cy="68580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357686" y="5429264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ноября 2001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Астафьев ушёл из жизни в возрасте  77 лет. Согласно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завещанию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похоронен в родном се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Овсянка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1785926"/>
            <a:ext cx="5000628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	Пусть 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имя мое живет в трудах моих до тех пор, пока труды эти будут достойны оставаться в памяти людей.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.visitsiberia.info/assets/images/resources/78/ovsyanka-s-eniseya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0" y="1463041"/>
            <a:ext cx="9144000" cy="5394960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00166" y="500042"/>
            <a:ext cx="743069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Петрович Астафьев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мая 1924 года в селе Овсянка Красноярского края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семье Петра Павловича Астафьева и Лидии Ильиничны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Потылицыной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Деревня Овсянка находится недалеко от города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785850" y="4786322"/>
            <a:ext cx="3500430" cy="31432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282" y="5572140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мая 1924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родился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/>
          <a:srcRect r="28906"/>
          <a:stretch>
            <a:fillRect/>
          </a:stretch>
        </p:blipFill>
        <p:spPr>
          <a:xfrm>
            <a:off x="2643142" y="0"/>
            <a:ext cx="6500858" cy="5072074"/>
          </a:xfrm>
          <a:prstGeom prst="rect">
            <a:avLst/>
          </a:prstGeom>
        </p:spPr>
      </p:pic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000364" y="5000636"/>
            <a:ext cx="600079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Мальчик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рано  потерял мать. Она утонула, когда Виктору было 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 лет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После смерти матери Виктор жил с бабушкой Катериной Петровной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Потылицыной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которая оставила  в душе писателя светлые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воспоминания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Картинка 22 из 191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3571900" cy="446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794" y="4357694"/>
            <a:ext cx="2960308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В.П.Астафьева</a:t>
            </a:r>
          </a:p>
        </p:txBody>
      </p:sp>
      <p:sp>
        <p:nvSpPr>
          <p:cNvPr id="25602" name="AutoShape 2" descr="https://cdn.culture.ru/images/ac585d8c-6abe-54e0-82d9-17beda2293a7/g_center%2Cc_fill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cdn.culture.ru/images/ac585d8c-6abe-54e0-82d9-17beda2293a7/g_center%2Cc_fill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cdn.culture.ru/images/ac585d8c-6abe-54e0-82d9-17beda2293a7/g_center%2Cc_fill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357222" y="4572008"/>
            <a:ext cx="3214710" cy="31432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Смерть матери в 7 лет.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-285784" y="4572008"/>
            <a:ext cx="3143272" cy="33575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Брошенный ребенок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произвол судьбы.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2910" y="3429000"/>
            <a:ext cx="35004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пошел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восьми лет. В первом классе учился в родном селе Овсянка.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будущего писателя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женился во второй раз. </a:t>
            </a:r>
          </a:p>
        </p:txBody>
      </p:sp>
      <p:pic>
        <p:nvPicPr>
          <p:cNvPr id="7" name="Picture 4" descr="http://briefly.ru/static/illustrations/x18.jpg.pagespeed.ic.plRcCYxxJ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5143536" cy="2926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Виктор Астафь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4752"/>
            <a:ext cx="4420839" cy="297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29256" y="214290"/>
            <a:ext cx="350046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Игарке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куда переехал на заработки его отец,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Виктор окончил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начальную школу, а осенью 1936 года отец попал  в больницу.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Брошенный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мачехой и родными, Виктор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12 лет оказался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улице. Несколько месяцев он жил в заброшенном здании парикмахерской, а после был направлен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Игарский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детский дом.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4348" y="357166"/>
            <a:ext cx="42148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1941 году Астафьев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благополучно окончил шестой класс.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исполняется 16 лет.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Шла война. 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ttp://static4.read.ru/images/illustrations/13600580674257804150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8900" t="987" b="8215"/>
          <a:stretch>
            <a:fillRect/>
          </a:stretch>
        </p:blipFill>
        <p:spPr bwMode="auto">
          <a:xfrm>
            <a:off x="1000100" y="1643050"/>
            <a:ext cx="4007739" cy="493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8" name="Picture 6" descr="http://static4.read.ru/images/illustrations/13600580793080221593.jpe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695" t="2970" r="5085" b="9405"/>
          <a:stretch>
            <a:fillRect/>
          </a:stretch>
        </p:blipFill>
        <p:spPr bwMode="auto">
          <a:xfrm>
            <a:off x="5214942" y="214290"/>
            <a:ext cx="3691936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57818" y="4365104"/>
            <a:ext cx="378618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Осенью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обрав денег на билет,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большими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трудностями он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добирается до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Красноярска и поступает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Железнодорожную школу ФЗО.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учёбы 4 месяца работал составителем поездов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станции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Базаиха</a:t>
            </a:r>
            <a:r>
              <a:rPr lang="ru-RU" dirty="0" smtClean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-428660" y="4643446"/>
            <a:ext cx="2786082" cy="27860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Витя закончил 6 класс, началась ВОЙНА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95328" y="5429264"/>
            <a:ext cx="58343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Несколько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 был тяжело ранен.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самого конца войны он оставался рядовым солдатом. Воевал на Брянском, Воронежском и Степном фронтах, в составе войск Первого Украинского фронта.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Картинка 13 из 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736"/>
            <a:ext cx="2663726" cy="3900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71802" y="260648"/>
            <a:ext cx="60721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1942 году ушёл добровольцем на фронт. Военному делу обучался в школе пехоты в Новосибирске.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войне был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шофёром,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разведчиком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связистом. </a:t>
            </a:r>
          </a:p>
        </p:txBody>
      </p:sp>
      <p:pic>
        <p:nvPicPr>
          <p:cNvPr id="36866" name="Picture 2" descr="Виктор Астафь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500174"/>
            <a:ext cx="3007916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8" name="Picture 4" descr="http://coollib.com/i/22/221622/i_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5728"/>
            <a:ext cx="2016224" cy="6338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-571536" y="4857760"/>
            <a:ext cx="2428892" cy="2571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Ушел на фронт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71670" y="5572140"/>
            <a:ext cx="68470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войну Виктор Петрович награждён орденом Красной Звезды и медалями «За отвагу», «За победу над Германией», «За освобождение Польши».</a:t>
            </a:r>
          </a:p>
        </p:txBody>
      </p:sp>
      <p:pic>
        <p:nvPicPr>
          <p:cNvPr id="3" name="Picture 6" descr="Картинка 1 из 81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244827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Картинка 1 из 10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449"/>
          <a:stretch>
            <a:fillRect/>
          </a:stretch>
        </p:blipFill>
        <p:spPr bwMode="auto">
          <a:xfrm>
            <a:off x="2771800" y="908720"/>
            <a:ext cx="2286000" cy="357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Картинка 1 из 126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7" y="1412776"/>
            <a:ext cx="1944216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Картинка 2 из 38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30" y="1928802"/>
            <a:ext cx="1813814" cy="352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-357222" y="4857760"/>
            <a:ext cx="2428892" cy="25717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929190" y="428604"/>
            <a:ext cx="38576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После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Победы,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1945 году, уехал на Урал в город Чусовой Пермской области. </a:t>
            </a:r>
          </a:p>
        </p:txBody>
      </p:sp>
      <p:pic>
        <p:nvPicPr>
          <p:cNvPr id="3" name="Picture 4" descr="Виктор Астафьев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00628" y="1571612"/>
            <a:ext cx="3912973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0" descr="http://static4.read.ru/images/illustrations/13600581504177158647.jpe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3780" t="6300" r="12116" b="18277"/>
          <a:stretch>
            <a:fillRect/>
          </a:stretch>
        </p:blipFill>
        <p:spPr bwMode="auto">
          <a:xfrm>
            <a:off x="0" y="3571876"/>
            <a:ext cx="4714876" cy="3286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9190" y="4429132"/>
            <a:ext cx="39290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Там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работал слесарем, подсобным рабочим, учителем, дежурным по вокзалу, кладовщиком. В том же году женился на Марии Семёновне Корякиной; у них было трое детей: дочери Лидия и Ирина и сын Андрей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6" name="Picture 6" descr="Виктор Астафь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9726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5720" y="428604"/>
            <a:ext cx="407196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Однажды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попал на заседание литературного кружка при газете «Чусовой рабочий». После этого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одну ночь написал свой первый рассказ «Гражданский человек»(1951г.). Вскоре автор стал литературным работником газеты. Так быстро и круто изменилась жизнь В. П. Астафьева.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14876" y="4286256"/>
            <a:ext cx="42148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Как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сотрудник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газеты он много разъезжает по краю, много видит. За четыре года работы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Астафьев пишет более сотни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статей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очерков, свыше двух десятков рассказов,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это время издает две книги для детей (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Васюткино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озеро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«Дядя Кузя, куры, лиса и кот»).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memorial.krsk.ru/Work/Konkurs/10/Kojarsky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84339"/>
            <a:ext cx="4714876" cy="3602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2" descr="http://image.buy45.ru/images/1141114/0/700.jpg"/>
          <p:cNvPicPr>
            <a:picLocks noChangeAspect="1" noChangeArrowheads="1"/>
          </p:cNvPicPr>
          <p:nvPr/>
        </p:nvPicPr>
        <p:blipFill>
          <a:blip r:embed="rId3" cstate="print"/>
          <a:srcRect l="20520" t="9309" r="25481" b="7532"/>
          <a:stretch>
            <a:fillRect/>
          </a:stretch>
        </p:blipFill>
        <p:spPr bwMode="auto">
          <a:xfrm>
            <a:off x="285720" y="3571876"/>
            <a:ext cx="1956760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876"/>
            <a:ext cx="1903412" cy="2951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191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Виктор Петрович Астафьев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Рассказы/иллюстации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Учительская</cp:lastModifiedBy>
  <cp:revision>42</cp:revision>
  <dcterms:created xsi:type="dcterms:W3CDTF">2015-05-15T15:33:38Z</dcterms:created>
  <dcterms:modified xsi:type="dcterms:W3CDTF">2024-02-01T05:51:50Z</dcterms:modified>
</cp:coreProperties>
</file>